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89" r:id="rId2"/>
    <p:sldId id="292" r:id="rId3"/>
    <p:sldId id="256" r:id="rId4"/>
    <p:sldId id="379" r:id="rId5"/>
    <p:sldId id="258" r:id="rId6"/>
    <p:sldId id="259" r:id="rId7"/>
    <p:sldId id="291" r:id="rId8"/>
    <p:sldId id="260" r:id="rId9"/>
    <p:sldId id="380" r:id="rId10"/>
    <p:sldId id="261" r:id="rId11"/>
    <p:sldId id="262" r:id="rId12"/>
    <p:sldId id="263" r:id="rId13"/>
    <p:sldId id="264" r:id="rId14"/>
    <p:sldId id="378" r:id="rId15"/>
    <p:sldId id="265" r:id="rId16"/>
    <p:sldId id="266" r:id="rId17"/>
    <p:sldId id="267" r:id="rId18"/>
    <p:sldId id="268" r:id="rId19"/>
    <p:sldId id="269" r:id="rId20"/>
    <p:sldId id="290" r:id="rId21"/>
    <p:sldId id="293" r:id="rId22"/>
    <p:sldId id="294" r:id="rId23"/>
    <p:sldId id="295" r:id="rId24"/>
    <p:sldId id="296" r:id="rId25"/>
    <p:sldId id="297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98" r:id="rId44"/>
    <p:sldId id="306" r:id="rId45"/>
    <p:sldId id="309" r:id="rId46"/>
    <p:sldId id="310" r:id="rId47"/>
    <p:sldId id="313" r:id="rId48"/>
    <p:sldId id="314" r:id="rId49"/>
    <p:sldId id="315" r:id="rId50"/>
    <p:sldId id="316" r:id="rId51"/>
    <p:sldId id="312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  <p:sldId id="365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373" r:id="rId109"/>
    <p:sldId id="377" r:id="rId110"/>
    <p:sldId id="374" r:id="rId111"/>
    <p:sldId id="375" r:id="rId112"/>
    <p:sldId id="376" r:id="rId113"/>
    <p:sldId id="299" r:id="rId114"/>
    <p:sldId id="300" r:id="rId115"/>
    <p:sldId id="302" r:id="rId1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 dirty="0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530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Click icon to add picture</a:t>
            </a:r>
            <a:endParaRPr lang="en-US" dirty="0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  <a:t>2020/10/31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microsoft.com/en-us/learn/certifications/exams/az-90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#blade/Microsoft_Azure_Billing/SubscriptionsBlade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954" y="-184855"/>
            <a:ext cx="7780868" cy="2223911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Arial Black" panose="020B0A04020102020204" pitchFamily="34" charset="0"/>
                <a:cs typeface="Aharoni" panose="02010803020104030203" pitchFamily="2" charset="-79"/>
                <a:hlinkClick r:id="rId2"/>
              </a:rPr>
              <a:t>AZ-104: </a:t>
            </a:r>
            <a:r>
              <a:rPr lang="en-US" sz="4800" b="1" dirty="0">
                <a:latin typeface="Arial Black" panose="020B0A04020102020204" pitchFamily="34" charset="0"/>
                <a:cs typeface="Aharoni" panose="02010803020104030203" pitchFamily="2" charset="-79"/>
                <a:hlinkClick r:id="rId2"/>
              </a:rPr>
              <a:t>Microsoft Azure </a:t>
            </a:r>
            <a:r>
              <a:rPr lang="en-US" sz="4800" b="1" dirty="0">
                <a:solidFill>
                  <a:srgbClr val="0070C0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Admin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904" y="2518833"/>
            <a:ext cx="7180967" cy="371263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Arial Black" panose="020B0A04020102020204" pitchFamily="34" charset="0"/>
                <a:ea typeface="+mj-ea"/>
                <a:cs typeface="Aharoni" panose="02010803020104030203" pitchFamily="2" charset="-79"/>
              </a:rPr>
              <a:t>Prepared By : Deepak </a:t>
            </a:r>
            <a:r>
              <a:rPr lang="en-US" sz="2800" b="1" dirty="0" smtClean="0">
                <a:solidFill>
                  <a:srgbClr val="0000FF"/>
                </a:solidFill>
                <a:latin typeface="Arial Black" panose="020B0A04020102020204" pitchFamily="34" charset="0"/>
                <a:ea typeface="+mj-ea"/>
                <a:cs typeface="Aharoni" panose="02010803020104030203" pitchFamily="2" charset="-79"/>
              </a:rPr>
              <a:t>Wanjale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181" y="3041650"/>
            <a:ext cx="55340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3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09715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14427" y="0"/>
            <a:ext cx="431514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Picture 209719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30" y="0"/>
            <a:ext cx="3835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012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Picture 209720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092814"/>
            <a:ext cx="6146800" cy="467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963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Picture 209720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18" y="0"/>
            <a:ext cx="45245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722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Picture 209720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40" y="0"/>
            <a:ext cx="3876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532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Picture 209720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18725"/>
            <a:ext cx="5588000" cy="38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41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Picture 209720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69" y="0"/>
            <a:ext cx="4678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132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Picture 209720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08039" y="0"/>
            <a:ext cx="3927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85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Picture 209720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51545" y="0"/>
            <a:ext cx="4640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634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Picture 209720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89" y="0"/>
            <a:ext cx="5658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29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83" y="1557867"/>
            <a:ext cx="6865266" cy="30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0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09715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29704" y="0"/>
            <a:ext cx="428459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Picture 209720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58960" y="0"/>
            <a:ext cx="4026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393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Picture 209720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87859" y="0"/>
            <a:ext cx="3968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018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Picture 209721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64" y="0"/>
            <a:ext cx="580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36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How To Cancelled Your Subscription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Portal.azure.com</a:t>
            </a:r>
          </a:p>
          <a:p>
            <a:r>
              <a:rPr lang="en-US" dirty="0"/>
              <a:t>Select your subscription from the </a:t>
            </a:r>
            <a:r>
              <a:rPr lang="en-US" dirty="0">
                <a:hlinkClick r:id="rId2"/>
              </a:rPr>
              <a:t>Subscriptions page in the Azure portal</a:t>
            </a:r>
            <a:r>
              <a:rPr lang="en-US" dirty="0"/>
              <a:t>.</a:t>
            </a:r>
          </a:p>
          <a:p>
            <a:r>
              <a:rPr lang="en-US" dirty="0"/>
              <a:t>Select the subscription that you want to cancel.</a:t>
            </a:r>
          </a:p>
          <a:p>
            <a:r>
              <a:rPr lang="en-US" dirty="0"/>
              <a:t>Select </a:t>
            </a:r>
            <a:r>
              <a:rPr lang="en-US" b="1" dirty="0"/>
              <a:t>Overview</a:t>
            </a:r>
            <a:r>
              <a:rPr lang="en-US" dirty="0"/>
              <a:t>, and then select </a:t>
            </a:r>
            <a:r>
              <a:rPr lang="en-US" b="1" dirty="0"/>
              <a:t>Cancel subscription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942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How To Cancelled Your Subscription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64877"/>
            <a:ext cx="7886700" cy="40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5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How To Cancelled Your Subscription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349" y="1825625"/>
            <a:ext cx="7373302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4949824"/>
            <a:ext cx="36290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09715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81" y="0"/>
            <a:ext cx="430583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09715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40" y="0"/>
            <a:ext cx="413612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9" y="1309511"/>
            <a:ext cx="7998127" cy="4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0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09715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66" y="0"/>
            <a:ext cx="430146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209716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6126" y="0"/>
            <a:ext cx="409174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09716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66" y="1367366"/>
            <a:ext cx="4986867" cy="4123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209716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38" y="0"/>
            <a:ext cx="402792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209716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3829" y="0"/>
            <a:ext cx="409634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MS AZ-104 Exam Overview</a:t>
            </a:r>
            <a:endParaRPr lang="en-US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06716"/>
            <a:ext cx="7886700" cy="35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How To Create Azure Account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78" y="1593144"/>
            <a:ext cx="9067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latin typeface="+mn-lt"/>
              </a:rPr>
              <a:t>Advantages Of Azure Cloud 			Computing</a:t>
            </a:r>
            <a:endParaRPr lang="en-US" b="1" dirty="0">
              <a:solidFill>
                <a:srgbClr val="92D05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612"/>
            <a:ext cx="4800600" cy="409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2611"/>
            <a:ext cx="70008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9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latin typeface="+mn-lt"/>
              </a:rPr>
              <a:t>Advantages Of Azure Cloud 			Computing</a:t>
            </a:r>
            <a:endParaRPr lang="en-US" b="1" dirty="0">
              <a:solidFill>
                <a:srgbClr val="92D05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415"/>
            <a:ext cx="69437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8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latin typeface="+mn-lt"/>
              </a:rPr>
              <a:t>Advantages Of Azure Cloud 			Computing</a:t>
            </a:r>
            <a:endParaRPr lang="en-US" b="1" dirty="0">
              <a:solidFill>
                <a:srgbClr val="92D05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88" y="1936936"/>
            <a:ext cx="68865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0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latin typeface="+mn-lt"/>
              </a:rPr>
              <a:t>Advantages Of Azure Cloud 			Computing</a:t>
            </a:r>
            <a:endParaRPr lang="en-US" b="1" dirty="0">
              <a:solidFill>
                <a:srgbClr val="92D05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2" y="1927411"/>
            <a:ext cx="701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3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2D050"/>
                </a:solidFill>
                <a:latin typeface="+mn-lt"/>
              </a:rPr>
              <a:t>Advantages Of Azure Cloud 			Computing</a:t>
            </a:r>
            <a:endParaRPr lang="en-US" b="1" dirty="0">
              <a:solidFill>
                <a:srgbClr val="92D05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8" y="2000811"/>
            <a:ext cx="70866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2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4946" y="0"/>
            <a:ext cx="409410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09716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25" y="0"/>
            <a:ext cx="405735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Picture 209716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7859" y="0"/>
            <a:ext cx="408828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209716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93169" y="0"/>
            <a:ext cx="415766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09715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20" y="0"/>
            <a:ext cx="4209560" cy="6858000"/>
          </a:xfrm>
          <a:prstGeom prst="rect">
            <a:avLst/>
          </a:prstGeom>
        </p:spPr>
      </p:pic>
      <p:sp>
        <p:nvSpPr>
          <p:cNvPr id="1048647" name="TextBox 1048646"/>
          <p:cNvSpPr txBox="1"/>
          <p:nvPr/>
        </p:nvSpPr>
        <p:spPr>
          <a:xfrm>
            <a:off x="2572000" y="3219450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209716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44" y="0"/>
            <a:ext cx="397211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209716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31" y="0"/>
            <a:ext cx="443793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Picture 209717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33" y="931333"/>
            <a:ext cx="5706533" cy="4995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209717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21" y="0"/>
            <a:ext cx="420555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209717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93" y="0"/>
            <a:ext cx="400101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209717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35513" y="0"/>
            <a:ext cx="387297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209717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43" y="0"/>
            <a:ext cx="409311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Picture 209717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7551" y="0"/>
            <a:ext cx="408889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209717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67" y="1807633"/>
            <a:ext cx="5621866" cy="3242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09717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26026" y="0"/>
            <a:ext cx="429194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6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209717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36" y="0"/>
            <a:ext cx="40793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Picture 209717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58" y="0"/>
            <a:ext cx="406228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209718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22" y="0"/>
            <a:ext cx="423115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Azure Virtual Network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987" y="2243091"/>
            <a:ext cx="5229225" cy="186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4186518"/>
            <a:ext cx="5410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062037"/>
            <a:ext cx="90963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28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595"/>
            <a:ext cx="9144000" cy="44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19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694"/>
            <a:ext cx="9144000" cy="43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05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08320"/>
            <a:ext cx="7886700" cy="37859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685007"/>
            <a:ext cx="78581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6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162050"/>
            <a:ext cx="87439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62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913"/>
            <a:ext cx="9144000" cy="44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5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09715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77766" y="0"/>
            <a:ext cx="398846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437"/>
            <a:ext cx="9144000" cy="413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93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79023"/>
            <a:ext cx="7886700" cy="1478844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Azure Connectivity Type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269068"/>
            <a:ext cx="7886700" cy="382058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VNET Peering</a:t>
            </a:r>
          </a:p>
          <a:p>
            <a:pPr marL="457200" indent="-457200">
              <a:buAutoNum type="arabicPeriod"/>
            </a:pPr>
            <a:r>
              <a:rPr lang="en-US" dirty="0" smtClean="0"/>
              <a:t>Point to Site VPN connection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Site to Site VPN Connection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Express 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98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09715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82" y="0"/>
            <a:ext cx="4134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6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09715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58" y="0"/>
            <a:ext cx="4386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6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09715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44" y="0"/>
            <a:ext cx="3948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51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09715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97215" y="0"/>
            <a:ext cx="4149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6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09715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29938" y="0"/>
            <a:ext cx="3884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2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09715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41186" y="0"/>
            <a:ext cx="4261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66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09715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14" y="0"/>
            <a:ext cx="3888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0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09715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67" y="0"/>
            <a:ext cx="4277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4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09715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31059" y="-207818"/>
            <a:ext cx="426357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09715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01316" y="0"/>
            <a:ext cx="4141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966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209716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90" y="0"/>
            <a:ext cx="4567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32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09716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06" y="0"/>
            <a:ext cx="4007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042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209716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48" y="0"/>
            <a:ext cx="4440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0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209716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78" y="0"/>
            <a:ext cx="3933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98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74" y="0"/>
            <a:ext cx="4258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886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209716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31" y="0"/>
            <a:ext cx="3873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00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Picture 209716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74433" y="650035"/>
            <a:ext cx="3395133" cy="55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73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209716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66" y="1607281"/>
            <a:ext cx="6510867" cy="36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74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209716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13" y="0"/>
            <a:ext cx="4202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Security is a </a:t>
            </a:r>
            <a:r>
              <a:rPr lang="en-US" sz="4800" b="1" dirty="0">
                <a:solidFill>
                  <a:srgbClr val="00B050"/>
                </a:solidFill>
              </a:rPr>
              <a:t>shared responsibility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805" y="1825625"/>
            <a:ext cx="53343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0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209716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67" y="0"/>
            <a:ext cx="4156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97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Picture 209717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07859" y="0"/>
            <a:ext cx="4328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024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209717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90" y="0"/>
            <a:ext cx="4463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9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209717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26" y="0"/>
            <a:ext cx="4127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09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209717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85" y="0"/>
            <a:ext cx="3866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17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209717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33" y="1961504"/>
            <a:ext cx="6189133" cy="293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07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Picture 209717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50" y="0"/>
            <a:ext cx="4051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96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209717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48" y="0"/>
            <a:ext cx="4199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43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09717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856665"/>
            <a:ext cx="6019799" cy="51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35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209717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38" y="0"/>
            <a:ext cx="4500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3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09715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39505" y="0"/>
            <a:ext cx="386498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Picture 209717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42" y="0"/>
            <a:ext cx="3910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78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209718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18" y="0"/>
            <a:ext cx="3926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948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Picture 209718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47" y="0"/>
            <a:ext cx="4296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956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Picture 209718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447037"/>
            <a:ext cx="6883400" cy="396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06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209718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24" y="0"/>
            <a:ext cx="4452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113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Picture 209718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700053"/>
            <a:ext cx="6959600" cy="34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397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Picture 209718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30414" y="0"/>
            <a:ext cx="3883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71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Picture 209718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27" y="0"/>
            <a:ext cx="3955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3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209718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22" y="0"/>
            <a:ext cx="4296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036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Picture 209718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53" y="0"/>
            <a:ext cx="3905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6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50" y="3822631"/>
            <a:ext cx="5572125" cy="2790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00" y="1279456"/>
            <a:ext cx="55911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84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209718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06" y="0"/>
            <a:ext cx="4116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80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209719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522942"/>
            <a:ext cx="5613400" cy="381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698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209719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58" y="0"/>
            <a:ext cx="4108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318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Picture 209719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71" y="0"/>
            <a:ext cx="624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60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209719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78" y="0"/>
            <a:ext cx="4066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434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Picture 209719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96" y="0"/>
            <a:ext cx="3777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17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209719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3" y="763892"/>
            <a:ext cx="6900333" cy="533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54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Picture 209719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1152" y="0"/>
            <a:ext cx="3961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81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Picture 209719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59935" y="0"/>
            <a:ext cx="402413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306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Picture 209719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72" y="0"/>
            <a:ext cx="3775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77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87</Words>
  <Application>Microsoft Office PowerPoint</Application>
  <PresentationFormat>On-screen Show (4:3)</PresentationFormat>
  <Paragraphs>23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宋体</vt:lpstr>
      <vt:lpstr>Aharoni</vt:lpstr>
      <vt:lpstr>Arial</vt:lpstr>
      <vt:lpstr>Arial Black</vt:lpstr>
      <vt:lpstr>Calibri</vt:lpstr>
      <vt:lpstr>Calibri Light</vt:lpstr>
      <vt:lpstr>Office Theme</vt:lpstr>
      <vt:lpstr>AZ-104: Microsoft Azure Admin</vt:lpstr>
      <vt:lpstr>MS AZ-104 Exam Overview</vt:lpstr>
      <vt:lpstr>PowerPoint Presentation</vt:lpstr>
      <vt:lpstr>PowerPoint Presentation</vt:lpstr>
      <vt:lpstr>PowerPoint Presentation</vt:lpstr>
      <vt:lpstr>PowerPoint Presentation</vt:lpstr>
      <vt:lpstr>Security is a shared responsibility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Create Azure Account</vt:lpstr>
      <vt:lpstr>Advantages Of Azure Cloud    Computing</vt:lpstr>
      <vt:lpstr>Advantages Of Azure Cloud    Computing</vt:lpstr>
      <vt:lpstr>Advantages Of Azure Cloud    Computing</vt:lpstr>
      <vt:lpstr>Advantages Of Azure Cloud    Computing</vt:lpstr>
      <vt:lpstr>Advantages Of Azure Cloud   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Virtual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Connectivity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Cancelled Your Subscription</vt:lpstr>
      <vt:lpstr>How To Cancelled Your Subscription</vt:lpstr>
      <vt:lpstr>How To Cancelled Your Subscription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CPH1969</dc:creator>
  <cp:lastModifiedBy>deepak</cp:lastModifiedBy>
  <cp:revision>65</cp:revision>
  <dcterms:created xsi:type="dcterms:W3CDTF">2015-05-11T22:30:45Z</dcterms:created>
  <dcterms:modified xsi:type="dcterms:W3CDTF">2020-10-31T14:29:19Z</dcterms:modified>
</cp:coreProperties>
</file>